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300" r:id="rId8"/>
    <p:sldId id="301" r:id="rId9"/>
    <p:sldId id="302" r:id="rId10"/>
    <p:sldId id="303" r:id="rId11"/>
    <p:sldId id="334" r:id="rId12"/>
    <p:sldId id="335" r:id="rId13"/>
    <p:sldId id="336" r:id="rId14"/>
    <p:sldId id="333" r:id="rId15"/>
    <p:sldId id="299" r:id="rId16"/>
    <p:sldId id="337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24C9C88-A526-4DA4-BBCB-EB0738594EC9}"/>
              </a:ext>
            </a:extLst>
          </p:cNvPr>
          <p:cNvSpPr txBox="1"/>
          <p:nvPr/>
        </p:nvSpPr>
        <p:spPr>
          <a:xfrm>
            <a:off x="706886" y="2827100"/>
            <a:ext cx="3458095" cy="1452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FUNCIONAMENTOE CONFIGURAÇÃO ROTEADOR CISCO 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2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4F3482-9BED-4A02-B9BE-7D855A57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321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C2264B7-8BAA-4EF0-9611-DE43420A5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2139"/>
            <a:ext cx="12192000" cy="426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7FD2658-9C62-474A-AE0A-BFCB7F80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4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C351DC9-F101-4D11-8818-BDCE7979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98F3BB-C21A-4BB5-B43D-FDEF36020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4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2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0C07F9-C810-45F9-BCBA-58671660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43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5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07" y="1"/>
            <a:ext cx="5982393" cy="355858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09607" cy="35585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607" y="3558586"/>
            <a:ext cx="5982393" cy="306665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6BC663D-23AF-42E2-A6E1-5F50D5F6B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8999"/>
            <a:ext cx="6254403" cy="31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2" y="1"/>
            <a:ext cx="5880696" cy="32818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5" y="-1"/>
            <a:ext cx="6319706" cy="328185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81860"/>
            <a:ext cx="5872294" cy="33538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696" y="3281858"/>
            <a:ext cx="6311304" cy="33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0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87515" cy="32998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486" y="0"/>
            <a:ext cx="6087513" cy="32998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5262"/>
            <a:ext cx="6087512" cy="32998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483" y="3299824"/>
            <a:ext cx="6087512" cy="32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0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47794" cy="30840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794" y="0"/>
            <a:ext cx="6244205" cy="66273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4003"/>
            <a:ext cx="5947793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4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861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3209"/>
            <a:ext cx="12192000" cy="335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5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0171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1711"/>
            <a:ext cx="121920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9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608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0816"/>
            <a:ext cx="12192000" cy="28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0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762</TotalTime>
  <Words>4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77</cp:revision>
  <dcterms:created xsi:type="dcterms:W3CDTF">2021-01-29T11:30:57Z</dcterms:created>
  <dcterms:modified xsi:type="dcterms:W3CDTF">2022-02-11T23:49:22Z</dcterms:modified>
</cp:coreProperties>
</file>